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025" r:id="rId2"/>
    <p:sldMasterId id="2147484064" r:id="rId3"/>
    <p:sldMasterId id="2147484090" r:id="rId4"/>
    <p:sldMasterId id="2147484103" r:id="rId5"/>
    <p:sldMasterId id="2147484169" r:id="rId6"/>
  </p:sldMasterIdLst>
  <p:sldIdLst>
    <p:sldId id="395" r:id="rId7"/>
    <p:sldId id="396" r:id="rId8"/>
    <p:sldId id="432" r:id="rId9"/>
    <p:sldId id="397" r:id="rId10"/>
    <p:sldId id="398" r:id="rId11"/>
    <p:sldId id="399" r:id="rId12"/>
    <p:sldId id="408" r:id="rId13"/>
    <p:sldId id="417" r:id="rId14"/>
    <p:sldId id="529" r:id="rId15"/>
    <p:sldId id="528" r:id="rId16"/>
    <p:sldId id="527" r:id="rId17"/>
    <p:sldId id="498" r:id="rId18"/>
    <p:sldId id="518" r:id="rId19"/>
    <p:sldId id="519" r:id="rId20"/>
    <p:sldId id="523" r:id="rId21"/>
    <p:sldId id="503" r:id="rId22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6" autoAdjust="0"/>
    <p:restoredTop sz="94660"/>
  </p:normalViewPr>
  <p:slideViewPr>
    <p:cSldViewPr>
      <p:cViewPr varScale="1">
        <p:scale>
          <a:sx n="77" d="100"/>
          <a:sy n="77" d="100"/>
        </p:scale>
        <p:origin x="114" y="82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39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65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71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92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8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9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932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0608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09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4660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792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72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4311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4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403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5996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1345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6650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823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187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61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7162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2997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1489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670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041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03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9967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1471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2043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980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102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742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948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7425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2190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5809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7312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7137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180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1991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672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44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3101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149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2830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8444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921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7627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4240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3523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2394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75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5831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7644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0615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0114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324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0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42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31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59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4065" b="77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151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062" t="5359" r="5667" b="28659"/>
          <a:stretch/>
        </p:blipFill>
        <p:spPr>
          <a:xfrm>
            <a:off x="3001" y="1173598"/>
            <a:ext cx="9140999" cy="56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13" t="16641" r="4083" b="3560"/>
          <a:stretch/>
        </p:blipFill>
        <p:spPr>
          <a:xfrm>
            <a:off x="0" y="16545"/>
            <a:ext cx="9144000" cy="68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554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" y="13386"/>
            <a:ext cx="9139694" cy="68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1897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332" t="20816" r="4485" b="7265"/>
          <a:stretch/>
        </p:blipFill>
        <p:spPr>
          <a:xfrm>
            <a:off x="5611" y="0"/>
            <a:ext cx="913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594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8168"/>
            <a:ext cx="9109203" cy="5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1614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и электрических сетях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перечню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основы организации работ в электроустановках и электрических сетях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по перечню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Вторая квалификационная группа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электробезопасности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Третья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квалификационная группа по электробезопасности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устройства электроустановок. 7-е изд. М: НОРМАТИКА, 2020. - 464с. </a:t>
            </a:r>
            <a:endParaRPr lang="ru-RU" sz="4400" dirty="0" smtClean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электроустановок. М: НОРМАТИКА, 2020. - 238с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рганизация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электроустановках, выполняемых по перечню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порядке текущей эксплуатации.</a:t>
            </a: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" y="1122120"/>
            <a:ext cx="9141547" cy="57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146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SimSun</vt:lpstr>
      <vt:lpstr>Arial</vt:lpstr>
      <vt:lpstr>Arial Black</vt:lpstr>
      <vt:lpstr>Times New Roman</vt:lpstr>
      <vt:lpstr>Оформление по умолчанию</vt:lpstr>
      <vt:lpstr>19_Presentation</vt:lpstr>
      <vt:lpstr>21_Presentation</vt:lpstr>
      <vt:lpstr>16_Presentation</vt:lpstr>
      <vt:lpstr>17_Presentation</vt:lpstr>
      <vt:lpstr>24_Presentation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144</cp:revision>
  <dcterms:created xsi:type="dcterms:W3CDTF">2003-11-18T14:40:54Z</dcterms:created>
  <dcterms:modified xsi:type="dcterms:W3CDTF">2020-08-08T11:36:23Z</dcterms:modified>
</cp:coreProperties>
</file>